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69" r:id="rId5"/>
    <p:sldId id="272" r:id="rId6"/>
    <p:sldId id="433" r:id="rId7"/>
    <p:sldId id="434" r:id="rId8"/>
    <p:sldId id="435" r:id="rId9"/>
    <p:sldId id="436" r:id="rId10"/>
    <p:sldId id="437" r:id="rId11"/>
    <p:sldId id="438" r:id="rId12"/>
    <p:sldId id="439" r:id="rId13"/>
    <p:sldId id="281" r:id="rId1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202B0CA-FC54-4496-8BCA-5EF66A818D29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just forma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ellanmörkt forma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202B0CA-FC54-4496-8BCA-5EF66A818D29}" styleName="Mörkt forma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Inget format, tabellrutnä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034E78-7F5D-4C2E-B375-FC64B27BC917}" styleName="Mörkt forma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Mellanmörkt forma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just forma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Ljust format 3 - Dekorfärg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FD4443E-F989-4FC4-A0C8-D5A2AF1F390B}" styleName="Mörkt format 1 - Dekorfärg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27"/>
  </p:normalViewPr>
  <p:slideViewPr>
    <p:cSldViewPr snapToGrid="0" snapToObjects="1">
      <p:cViewPr varScale="1">
        <p:scale>
          <a:sx n="70" d="100"/>
          <a:sy n="70" d="100"/>
        </p:scale>
        <p:origin x="536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92" d="100"/>
          <a:sy n="92" d="100"/>
        </p:scale>
        <p:origin x="354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79D7E3CE-1B13-04D7-C58D-C6A7898EF8D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2800584-9372-AA5E-9B60-E364455ADE3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88802A-8A9D-4103-94FB-1791A0204977}" type="datetimeFigureOut">
              <a:rPr lang="sv-SE" smtClean="0"/>
              <a:t>2026-06-17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4F80EF6-D705-8EE4-D84B-DA137F36AED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E7B1A53-20F6-FA2D-354B-035F61F7C58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A3B79-4010-4813-AEA0-A117EE30A2C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13684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DEE10-C153-F640-8A6A-561F1334EF42}" type="datetimeFigureOut">
              <a:rPr lang="sv-SE" smtClean="0"/>
              <a:t>2026-06-17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C35269-9E7C-CF47-B684-1FCDB403BE4F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7650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80786-5F3F-7B15-CA3B-F8A830BD8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90077BB5-E08E-6040-C8A8-C77D2BDB56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60363" y="319088"/>
            <a:ext cx="5922962" cy="3332162"/>
          </a:xfrm>
        </p:spPr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99253136-C994-02FE-8C29-42022926E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4209" y="3836819"/>
            <a:ext cx="5335270" cy="3887361"/>
          </a:xfrm>
        </p:spPr>
        <p:txBody>
          <a:bodyPr/>
          <a:lstStyle/>
          <a:p>
            <a:endParaRPr lang="sv-SE" u="non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3F96C1F-34EE-0C9B-87B9-2FAE98A7E3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3DC49-0F3F-4AF5-8FF0-F44CE137E1F7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5977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i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3CE374-A977-AA4C-9A20-F52613C5AF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marL="7938" indent="0" algn="l">
              <a:tabLst/>
              <a:defRPr sz="70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Titel på presentationen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729CF7C-44B7-1D45-A256-18D2AF206B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D18386A4-C8D4-C27D-EBEC-E57720E4B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57F53-9A9E-49E6-B63A-EE3DA77070B5}" type="datetimeFigureOut">
              <a:rPr lang="sv-SE" smtClean="0"/>
              <a:pPr/>
              <a:t>2026-06-17</a:t>
            </a:fld>
            <a:endParaRPr lang="sv-SE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B456B6C1-30A1-ABAB-861B-D7A554D31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1CE93BE7-5EBE-7B2E-F45E-0A2C9F4E1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8460" y="6138419"/>
            <a:ext cx="1877529" cy="35312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A2F4ED5-15C4-9247-8615-824FEBD25F8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49C8C33-1E85-5273-4133-DE10938CE2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45223" y="5915980"/>
            <a:ext cx="1877529" cy="64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08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Kapitelsida Röd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3CE374-A977-AA4C-9A20-F52613C5AF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marL="7938" indent="0" algn="l">
              <a:tabLst/>
              <a:defRPr sz="5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Kapitelrubrik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729CF7C-44B7-1D45-A256-18D2AF206B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C1D5FCA1-F16D-FD4E-8E72-A936DFC73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8461" y="6138419"/>
            <a:ext cx="1877529" cy="353128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FA2F4ED5-15C4-9247-8615-824FEBD25F8A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68CCDEC-A456-EAAC-06D4-1765EE47C774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C3957F53-9A9E-49E6-B63A-EE3DA77070B5}" type="datetimeFigureOut">
              <a:rPr lang="sv-SE" smtClean="0"/>
              <a:pPr/>
              <a:t>2026-06-17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5F8D42B-5733-A866-72D9-7258AB6B512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10" name="Bildobjekt 11">
            <a:extLst>
              <a:ext uri="{FF2B5EF4-FFF2-40B4-BE49-F238E27FC236}">
                <a16:creationId xmlns:a16="http://schemas.microsoft.com/office/drawing/2014/main" id="{8F9E9B1C-79F8-4339-D058-610D01FDE5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45223" y="5915980"/>
            <a:ext cx="1877529" cy="64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44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Kapitelsida Blå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3CE374-A977-AA4C-9A20-F52613C5AFD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marL="7938" indent="0" algn="l">
              <a:tabLst/>
              <a:defRPr sz="54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Kapitelrubrik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729CF7C-44B7-1D45-A256-18D2AF206B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96CB5251-5810-1C45-AD58-40F648C11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8461" y="6138419"/>
            <a:ext cx="1877529" cy="353128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FA2F4ED5-15C4-9247-8615-824FEBD25F8A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B1C538D-4987-DE6A-594B-10A9B60D064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C3957F53-9A9E-49E6-B63A-EE3DA77070B5}" type="datetimeFigureOut">
              <a:rPr lang="sv-SE" smtClean="0"/>
              <a:pPr/>
              <a:t>2026-06-17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79C3F2D-2C90-209B-FAFC-4A60FD1BC93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8" name="Bildobjekt 11">
            <a:extLst>
              <a:ext uri="{FF2B5EF4-FFF2-40B4-BE49-F238E27FC236}">
                <a16:creationId xmlns:a16="http://schemas.microsoft.com/office/drawing/2014/main" id="{D3D08C90-D4B8-2934-1123-0483F3F9A5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45223" y="5915980"/>
            <a:ext cx="1877529" cy="64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397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F5816C-095D-0E4A-BDF6-3A56CE2EE7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0" y="1001609"/>
            <a:ext cx="7401559" cy="1325563"/>
          </a:xfrm>
        </p:spPr>
        <p:txBody>
          <a:bodyPr anchor="b" anchorCtr="0">
            <a:normAutofit/>
          </a:bodyPr>
          <a:lstStyle>
            <a:lvl1pPr>
              <a:defRPr sz="70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Agenda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1E8498-56E9-4946-842F-5EE03689D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612009"/>
            <a:ext cx="7416800" cy="301250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Platshållare för bildnummer 5">
            <a:extLst>
              <a:ext uri="{FF2B5EF4-FFF2-40B4-BE49-F238E27FC236}">
                <a16:creationId xmlns:a16="http://schemas.microsoft.com/office/drawing/2014/main" id="{E06A8A88-0D2C-C146-B93F-297BA9823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8461" y="6138419"/>
            <a:ext cx="1877529" cy="353128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FA2F4ED5-15C4-9247-8615-824FEBD25F8A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35C3D9B-9C7F-3C26-7CA1-919AA8DB4CA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C3957F53-9A9E-49E6-B63A-EE3DA77070B5}" type="datetimeFigureOut">
              <a:rPr lang="sv-SE" smtClean="0"/>
              <a:pPr/>
              <a:t>2026-06-17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ABF0C3F-E2A0-1930-1180-F96993BBD47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6" name="Bildobjekt 11">
            <a:extLst>
              <a:ext uri="{FF2B5EF4-FFF2-40B4-BE49-F238E27FC236}">
                <a16:creationId xmlns:a16="http://schemas.microsoft.com/office/drawing/2014/main" id="{09DE8F9C-5B97-40A2-AA6F-30595225F6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45223" y="5915980"/>
            <a:ext cx="1877529" cy="64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250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F5816C-095D-0E4A-BDF6-3A56CE2EE7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3999" y="1001609"/>
            <a:ext cx="7416000" cy="1325563"/>
          </a:xfrm>
        </p:spPr>
        <p:txBody>
          <a:bodyPr anchor="b" anchorCtr="0"/>
          <a:lstStyle/>
          <a:p>
            <a:r>
              <a:rPr lang="sv-SE" dirty="0"/>
              <a:t>Här skriver vi 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1E8498-56E9-4946-842F-5EE03689D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612010"/>
            <a:ext cx="7416800" cy="301250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832FCBED-E886-AB4F-A8A1-01EDBFEF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8461" y="6138419"/>
            <a:ext cx="1877529" cy="353128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FA2F4ED5-15C4-9247-8615-824FEBD25F8A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996D49A-14A9-CA80-F614-991D45BB803C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C3957F53-9A9E-49E6-B63A-EE3DA77070B5}" type="datetimeFigureOut">
              <a:rPr lang="sv-SE" smtClean="0"/>
              <a:pPr/>
              <a:t>2026-06-17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7523745-DCF8-3E57-4301-862E70BFFEE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03035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varmgrå"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F5816C-095D-0E4A-BDF6-3A56CE2EE7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3999" y="1001609"/>
            <a:ext cx="7416000" cy="1325563"/>
          </a:xfrm>
        </p:spPr>
        <p:txBody>
          <a:bodyPr anchor="b" anchorCtr="0"/>
          <a:lstStyle/>
          <a:p>
            <a:r>
              <a:rPr lang="sv-SE" dirty="0"/>
              <a:t>Här skriver vi 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1E8498-56E9-4946-842F-5EE03689D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612010"/>
            <a:ext cx="7416000" cy="301250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EA82534-6834-204A-B984-D0BE172AF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8461" y="6138419"/>
            <a:ext cx="1877529" cy="353128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FA2F4ED5-15C4-9247-8615-824FEBD25F8A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343D3A0-F46F-4BF0-D1A6-593D257B5CC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C3957F53-9A9E-49E6-B63A-EE3DA77070B5}" type="datetimeFigureOut">
              <a:rPr lang="sv-SE" smtClean="0"/>
              <a:pPr/>
              <a:t>2026-06-17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567FDE4-2ED9-C4D8-E78F-AFB42485D4F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6203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2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F5816C-095D-0E4A-BDF6-3A56CE2EE7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3999" y="1001609"/>
            <a:ext cx="7416000" cy="1325563"/>
          </a:xfrm>
        </p:spPr>
        <p:txBody>
          <a:bodyPr anchor="b" anchorCtr="0"/>
          <a:lstStyle/>
          <a:p>
            <a:r>
              <a:rPr lang="sv-SE" dirty="0"/>
              <a:t>Här skriver vi 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1E8498-56E9-4946-842F-5EE03689D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612010"/>
            <a:ext cx="4328160" cy="3012504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832FCBED-E886-AB4F-A8A1-01EDBFEF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8461" y="6138419"/>
            <a:ext cx="1877529" cy="353128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FA2F4ED5-15C4-9247-8615-824FEBD25F8A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2D88E46E-5D1B-0144-AD8C-404E18FF925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39840" y="2612010"/>
            <a:ext cx="4328160" cy="3012504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CFF3FF5-97CE-E17C-6544-FCA3D574894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3957F53-9A9E-49E6-B63A-EE3DA77070B5}" type="datetimeFigureOut">
              <a:rPr lang="sv-SE" smtClean="0"/>
              <a:pPr/>
              <a:t>2026-06-17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2D80C7A-3D6B-70E3-E617-2EA81A47511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3854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2 delar varmgrå"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F5816C-095D-0E4A-BDF6-3A56CE2EE7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3999" y="1001609"/>
            <a:ext cx="7416000" cy="1325563"/>
          </a:xfrm>
        </p:spPr>
        <p:txBody>
          <a:bodyPr anchor="b" anchorCtr="0"/>
          <a:lstStyle/>
          <a:p>
            <a:r>
              <a:rPr lang="sv-SE" dirty="0"/>
              <a:t>Här skriver vi rubrik</a:t>
            </a:r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832FCBED-E886-AB4F-A8A1-01EDBFEF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8461" y="6138419"/>
            <a:ext cx="1877529" cy="353128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FA2F4ED5-15C4-9247-8615-824FEBD25F8A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D31909C0-425E-F449-8FC5-1035741A4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2612009"/>
            <a:ext cx="4328160" cy="301250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240AC88C-AAF4-DE4D-AF5C-F80E9B1E40E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39842" y="2612009"/>
            <a:ext cx="4328160" cy="301250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C955EAD-75CD-1EB5-AA61-1F4480DFF05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3957F53-9A9E-49E6-B63A-EE3DA77070B5}" type="datetimeFigureOut">
              <a:rPr lang="sv-SE" smtClean="0"/>
              <a:pPr/>
              <a:t>2026-06-17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A56A408-05AB-42A8-E3B8-30ABF092C4A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18283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och innehåll bild hög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F41CFB7E-A03D-C94C-BB86-E73FCB80B27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0"/>
            <a:ext cx="6096000" cy="6858000"/>
          </a:xfrm>
          <a:noFill/>
        </p:spPr>
        <p:txBody>
          <a:bodyPr anchor="ctr" anchorCtr="0">
            <a:normAutofit/>
          </a:bodyPr>
          <a:lstStyle>
            <a:lvl1pPr marL="0" indent="0" algn="ctr">
              <a:buNone/>
              <a:defRPr sz="4000">
                <a:solidFill>
                  <a:schemeClr val="bg1"/>
                </a:solidFill>
                <a:highlight>
                  <a:srgbClr val="FF0000"/>
                </a:highlight>
                <a:latin typeface="+mn-lt"/>
              </a:defRPr>
            </a:lvl1pPr>
          </a:lstStyle>
          <a:p>
            <a:r>
              <a:rPr lang="en-SE"/>
              <a:t>Klicka här för </a:t>
            </a:r>
            <a:br>
              <a:rPr lang="en-SE"/>
            </a:br>
            <a:r>
              <a:rPr lang="en-SE"/>
              <a:t>att </a:t>
            </a:r>
            <a:r>
              <a:rPr lang="sv-SE" dirty="0"/>
              <a:t>lägga in </a:t>
            </a:r>
            <a:r>
              <a:rPr lang="en-SE"/>
              <a:t>bild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BF5816C-095D-0E4A-BDF6-3A56CE2EE7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2980" y="1001609"/>
            <a:ext cx="4136762" cy="1325563"/>
          </a:xfrm>
        </p:spPr>
        <p:txBody>
          <a:bodyPr anchor="b" anchorCtr="0"/>
          <a:lstStyle/>
          <a:p>
            <a:r>
              <a:rPr lang="sv-SE" dirty="0"/>
              <a:t>Här skriver </a:t>
            </a:r>
            <a:br>
              <a:rPr lang="sv-SE" dirty="0"/>
            </a:br>
            <a:r>
              <a:rPr lang="sv-SE" dirty="0"/>
              <a:t>vi rubrik</a:t>
            </a:r>
          </a:p>
        </p:txBody>
      </p:sp>
      <p:sp>
        <p:nvSpPr>
          <p:cNvPr id="9" name="Platshållare för bildnummer 5">
            <a:extLst>
              <a:ext uri="{FF2B5EF4-FFF2-40B4-BE49-F238E27FC236}">
                <a16:creationId xmlns:a16="http://schemas.microsoft.com/office/drawing/2014/main" id="{19D6462D-C18B-8640-896F-360CF9581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8461" y="6138419"/>
            <a:ext cx="1877529" cy="353128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FA2F4ED5-15C4-9247-8615-824FEBD25F8A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4E56339-D5A1-C5FD-AD4C-146A134E44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47738" y="2612010"/>
            <a:ext cx="4147200" cy="301250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03A3CC8-BC7C-0E0C-D9C7-60600B13FADD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C3957F53-9A9E-49E6-B63A-EE3DA77070B5}" type="datetimeFigureOut">
              <a:rPr lang="sv-SE" smtClean="0"/>
              <a:pPr/>
              <a:t>2026-06-17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A70DF10-5898-3388-2724-2B9D2FF4833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text 19">
            <a:extLst>
              <a:ext uri="{FF2B5EF4-FFF2-40B4-BE49-F238E27FC236}">
                <a16:creationId xmlns:a16="http://schemas.microsoft.com/office/drawing/2014/main" id="{CFBDF0CF-4904-C05F-3108-EA5910443D5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45222" y="5914135"/>
            <a:ext cx="1877529" cy="64846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44" r="-44"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2853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och innehåll bild höger varmgrå"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F41CFB7E-A03D-C94C-BB86-E73FCB80B27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0" y="0"/>
            <a:ext cx="6096000" cy="6858000"/>
          </a:xfrm>
          <a:noFill/>
        </p:spPr>
        <p:txBody>
          <a:bodyPr anchor="ctr" anchorCtr="0">
            <a:normAutofit/>
          </a:bodyPr>
          <a:lstStyle>
            <a:lvl1pPr marL="0" indent="0" algn="ctr">
              <a:buNone/>
              <a:defRPr sz="4000">
                <a:solidFill>
                  <a:schemeClr val="bg1"/>
                </a:solidFill>
                <a:highlight>
                  <a:srgbClr val="FF0000"/>
                </a:highlight>
                <a:latin typeface="+mn-lt"/>
              </a:defRPr>
            </a:lvl1pPr>
          </a:lstStyle>
          <a:p>
            <a:r>
              <a:rPr lang="en-SE" dirty="0"/>
              <a:t>Klicka här för </a:t>
            </a:r>
            <a:br>
              <a:rPr lang="en-SE" dirty="0"/>
            </a:br>
            <a:r>
              <a:rPr lang="en-SE" dirty="0"/>
              <a:t>att </a:t>
            </a:r>
            <a:r>
              <a:rPr lang="sv-SE" dirty="0"/>
              <a:t>lägga in </a:t>
            </a:r>
            <a:r>
              <a:rPr lang="en-SE" dirty="0"/>
              <a:t>bild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BF5816C-095D-0E4A-BDF6-3A56CE2EE7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2980" y="1001609"/>
            <a:ext cx="4147200" cy="1325563"/>
          </a:xfrm>
        </p:spPr>
        <p:txBody>
          <a:bodyPr anchor="b" anchorCtr="0"/>
          <a:lstStyle/>
          <a:p>
            <a:r>
              <a:rPr lang="sv-SE" dirty="0"/>
              <a:t>Här skriver </a:t>
            </a:r>
            <a:br>
              <a:rPr lang="sv-SE" dirty="0"/>
            </a:br>
            <a:r>
              <a:rPr lang="sv-SE" dirty="0"/>
              <a:t>vi 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1E8498-56E9-4946-842F-5EE03689D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738" y="2612010"/>
            <a:ext cx="4147200" cy="301250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bildnummer 5">
            <a:extLst>
              <a:ext uri="{FF2B5EF4-FFF2-40B4-BE49-F238E27FC236}">
                <a16:creationId xmlns:a16="http://schemas.microsoft.com/office/drawing/2014/main" id="{19D6462D-C18B-8640-896F-360CF9581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8461" y="6138419"/>
            <a:ext cx="1877529" cy="353128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FA2F4ED5-15C4-9247-8615-824FEBD25F8A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22D2E7B-1967-9A26-69DB-6C3C1337B0A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3957F53-9A9E-49E6-B63A-EE3DA77070B5}" type="datetimeFigureOut">
              <a:rPr lang="sv-SE" smtClean="0"/>
              <a:pPr/>
              <a:t>2026-06-17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14A8F963-3A1A-1A90-14A3-0C4F70E8141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20" name="Platshållare för text 19">
            <a:extLst>
              <a:ext uri="{FF2B5EF4-FFF2-40B4-BE49-F238E27FC236}">
                <a16:creationId xmlns:a16="http://schemas.microsoft.com/office/drawing/2014/main" id="{8B3D1E4B-098E-2419-8A1D-DE863B0952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945222" y="5914135"/>
            <a:ext cx="1877529" cy="64846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44" r="-44"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96878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bild väns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7EC10903-AB5A-804C-A8E4-C55163DCB11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858000"/>
          </a:xfrm>
          <a:noFill/>
        </p:spPr>
        <p:txBody>
          <a:bodyPr anchor="ctr" anchorCtr="0">
            <a:normAutofit/>
          </a:bodyPr>
          <a:lstStyle>
            <a:lvl1pPr marL="0" indent="0" algn="ctr">
              <a:buNone/>
              <a:defRPr sz="4000">
                <a:solidFill>
                  <a:schemeClr val="bg1"/>
                </a:solidFill>
                <a:highlight>
                  <a:srgbClr val="FF0000"/>
                </a:highlight>
                <a:latin typeface="+mn-lt"/>
              </a:defRPr>
            </a:lvl1pPr>
          </a:lstStyle>
          <a:p>
            <a:r>
              <a:rPr lang="en-SE"/>
              <a:t>Klicka här för </a:t>
            </a:r>
            <a:br>
              <a:rPr lang="en-SE"/>
            </a:br>
            <a:r>
              <a:rPr lang="en-SE"/>
              <a:t>att </a:t>
            </a:r>
            <a:r>
              <a:rPr lang="sv-SE" dirty="0"/>
              <a:t>lägga in </a:t>
            </a:r>
            <a:r>
              <a:rPr lang="en-SE"/>
              <a:t>bild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BF5816C-095D-0E4A-BDF6-3A56CE2EE7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95556" y="1001609"/>
            <a:ext cx="4147200" cy="1325563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sv-SE" dirty="0"/>
              <a:t>Här skriver</a:t>
            </a:r>
            <a:br>
              <a:rPr lang="sv-SE" dirty="0"/>
            </a:br>
            <a:r>
              <a:rPr lang="sv-SE" dirty="0"/>
              <a:t>vi 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1E8498-56E9-4946-842F-5EE03689D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8602" y="2612010"/>
            <a:ext cx="4145280" cy="301250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99368270-9051-6647-9B16-7B01293E9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8461" y="6138419"/>
            <a:ext cx="1877529" cy="353128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FA2F4ED5-15C4-9247-8615-824FEBD25F8A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F0B191E-B47A-7C45-C3B7-E608495A4EB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3957F53-9A9E-49E6-B63A-EE3DA77070B5}" type="datetimeFigureOut">
              <a:rPr lang="sv-SE" smtClean="0"/>
              <a:pPr/>
              <a:t>2026-06-17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3C957B8-9A91-117D-F820-AFE13A6C551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0918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bild vänster varmgrå"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7EC10903-AB5A-804C-A8E4-C55163DCB11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858000"/>
          </a:xfrm>
          <a:noFill/>
        </p:spPr>
        <p:txBody>
          <a:bodyPr anchor="ctr" anchorCtr="0">
            <a:normAutofit/>
          </a:bodyPr>
          <a:lstStyle>
            <a:lvl1pPr marL="0" indent="0" algn="ctr">
              <a:buNone/>
              <a:defRPr sz="4000">
                <a:solidFill>
                  <a:schemeClr val="bg1"/>
                </a:solidFill>
                <a:highlight>
                  <a:srgbClr val="FF0000"/>
                </a:highlight>
                <a:latin typeface="+mn-lt"/>
              </a:defRPr>
            </a:lvl1pPr>
          </a:lstStyle>
          <a:p>
            <a:r>
              <a:rPr lang="en-SE" dirty="0"/>
              <a:t>Klicka här för </a:t>
            </a:r>
            <a:br>
              <a:rPr lang="en-SE" dirty="0"/>
            </a:br>
            <a:r>
              <a:rPr lang="en-SE" dirty="0"/>
              <a:t>att </a:t>
            </a:r>
            <a:r>
              <a:rPr lang="sv-SE" dirty="0"/>
              <a:t>lägga in </a:t>
            </a:r>
            <a:r>
              <a:rPr lang="en-SE" dirty="0"/>
              <a:t>bild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BF5816C-095D-0E4A-BDF6-3A56CE2EE7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95556" y="1001609"/>
            <a:ext cx="4147200" cy="1325563"/>
          </a:xfrm>
        </p:spPr>
        <p:txBody>
          <a:bodyPr anchor="b" anchorCtr="0"/>
          <a:lstStyle/>
          <a:p>
            <a:r>
              <a:rPr lang="sv-SE" dirty="0"/>
              <a:t>Här skriver </a:t>
            </a:r>
            <a:br>
              <a:rPr lang="sv-SE" dirty="0"/>
            </a:br>
            <a:r>
              <a:rPr lang="sv-SE" dirty="0"/>
              <a:t>vi rubrik</a:t>
            </a:r>
          </a:p>
        </p:txBody>
      </p:sp>
      <p:sp>
        <p:nvSpPr>
          <p:cNvPr id="8" name="Platshållare för text 4">
            <a:extLst>
              <a:ext uri="{FF2B5EF4-FFF2-40B4-BE49-F238E27FC236}">
                <a16:creationId xmlns:a16="http://schemas.microsoft.com/office/drawing/2014/main" id="{BF60E412-CC77-5C3B-23B2-5FC57FB2C2E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98603" y="2612010"/>
            <a:ext cx="4147200" cy="301250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2EBD531-C825-CE7B-F963-A4D2EB6C5A65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C3957F53-9A9E-49E6-B63A-EE3DA77070B5}" type="datetimeFigureOut">
              <a:rPr lang="sv-SE" smtClean="0"/>
              <a:pPr/>
              <a:t>2026-06-17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9E434C3-5D3A-4848-256B-B05A0CC2A43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99368270-9051-6647-9B16-7B01293E9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8461" y="6138419"/>
            <a:ext cx="1877529" cy="353128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FA2F4ED5-15C4-9247-8615-824FEBD25F8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089019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utfall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BBBC92E1-F42C-F54B-A3D1-B184E8BB7C6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highlight>
                  <a:srgbClr val="FF0000"/>
                </a:highlight>
                <a:latin typeface="Cambria" panose="02040503050406030204" pitchFamily="18" charset="0"/>
              </a:defRPr>
            </a:lvl1pPr>
          </a:lstStyle>
          <a:p>
            <a:r>
              <a:rPr lang="en-SE"/>
              <a:t>Klicka här för </a:t>
            </a:r>
            <a:br>
              <a:rPr lang="en-SE"/>
            </a:br>
            <a:r>
              <a:rPr lang="en-SE"/>
              <a:t>att </a:t>
            </a:r>
            <a:r>
              <a:rPr lang="sv-SE" dirty="0"/>
              <a:t>lägga in </a:t>
            </a:r>
            <a:r>
              <a:rPr lang="en-SE"/>
              <a:t>bild</a:t>
            </a:r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140CEC6-49BD-C6ED-5D70-FA108CF29F5D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C3957F53-9A9E-49E6-B63A-EE3DA77070B5}" type="datetimeFigureOut">
              <a:rPr lang="sv-SE" smtClean="0"/>
              <a:pPr/>
              <a:t>2026-06-17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FD87694-B7C4-D4D5-0BCF-A4F1D0BBF94E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F04BCD34-4F44-814A-A85D-2BD0B2E7C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8461" y="6138419"/>
            <a:ext cx="1877529" cy="353128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FA2F4ED5-15C4-9247-8615-824FEBD25F8A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5" name="Platshållare för text 19">
            <a:extLst>
              <a:ext uri="{FF2B5EF4-FFF2-40B4-BE49-F238E27FC236}">
                <a16:creationId xmlns:a16="http://schemas.microsoft.com/office/drawing/2014/main" id="{BA9721D3-9A07-C8FF-E9CD-31C9A3DFE9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945222" y="5914135"/>
            <a:ext cx="1877529" cy="64846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44" r="-44"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6604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k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EEA91037-FFCD-7148-A0C8-D55CDFE7DBE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66800" y="118800"/>
            <a:ext cx="5907600" cy="6627600"/>
          </a:xfr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highlight>
                  <a:srgbClr val="FF0000"/>
                </a:highlight>
                <a:latin typeface="Cambria" panose="02040503050406030204" pitchFamily="18" charset="0"/>
              </a:defRPr>
            </a:lvl1pPr>
          </a:lstStyle>
          <a:p>
            <a:r>
              <a:rPr lang="en-SE"/>
              <a:t>Klicka här för </a:t>
            </a:r>
            <a:br>
              <a:rPr lang="en-SE"/>
            </a:br>
            <a:r>
              <a:rPr lang="en-SE"/>
              <a:t>att </a:t>
            </a:r>
            <a:r>
              <a:rPr lang="sv-SE" dirty="0"/>
              <a:t>lägga in </a:t>
            </a:r>
            <a:r>
              <a:rPr lang="en-SE"/>
              <a:t>bild</a:t>
            </a:r>
            <a:endParaRPr lang="sv-SE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B584E0B-1B51-694D-8910-9BDC9030F99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9062" y="3506400"/>
            <a:ext cx="2880000" cy="3240000"/>
          </a:xfr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  <a:highlight>
                  <a:srgbClr val="FF0000"/>
                </a:highlight>
                <a:latin typeface="Cambria" panose="02040503050406030204" pitchFamily="18" charset="0"/>
              </a:defRPr>
            </a:lvl1pPr>
          </a:lstStyle>
          <a:p>
            <a:r>
              <a:rPr lang="en-SE"/>
              <a:t>Klicka här för </a:t>
            </a:r>
            <a:br>
              <a:rPr lang="en-SE"/>
            </a:br>
            <a:r>
              <a:rPr lang="en-SE"/>
              <a:t>att </a:t>
            </a:r>
            <a:r>
              <a:rPr lang="sv-SE" dirty="0"/>
              <a:t>lägga in </a:t>
            </a:r>
            <a:r>
              <a:rPr lang="en-SE"/>
              <a:t>bild</a:t>
            </a:r>
            <a:endParaRPr lang="sv-SE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5DA3897F-5F2E-E04D-8075-11CDF598174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9062" y="118800"/>
            <a:ext cx="5905500" cy="3240000"/>
          </a:xfr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highlight>
                  <a:srgbClr val="FF0000"/>
                </a:highlight>
                <a:latin typeface="Cambria" panose="02040503050406030204" pitchFamily="18" charset="0"/>
              </a:defRPr>
            </a:lvl1pPr>
          </a:lstStyle>
          <a:p>
            <a:r>
              <a:rPr lang="en-SE"/>
              <a:t>Klicka här för </a:t>
            </a:r>
            <a:br>
              <a:rPr lang="en-SE"/>
            </a:br>
            <a:r>
              <a:rPr lang="en-SE"/>
              <a:t>att </a:t>
            </a:r>
            <a:r>
              <a:rPr lang="sv-SE" dirty="0"/>
              <a:t>lägga in </a:t>
            </a:r>
            <a:r>
              <a:rPr lang="en-SE"/>
              <a:t>bild</a:t>
            </a:r>
            <a:endParaRPr lang="sv-SE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1590705E-7544-234D-B1DB-3A59C34E4236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134405" y="3506400"/>
            <a:ext cx="2880000" cy="3240000"/>
          </a:xfrm>
          <a:noFill/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  <a:highlight>
                  <a:srgbClr val="FF0000"/>
                </a:highlight>
                <a:latin typeface="Cambria" panose="02040503050406030204" pitchFamily="18" charset="0"/>
              </a:defRPr>
            </a:lvl1pPr>
          </a:lstStyle>
          <a:p>
            <a:r>
              <a:rPr lang="en-SE"/>
              <a:t>Klicka här för </a:t>
            </a:r>
            <a:br>
              <a:rPr lang="en-SE"/>
            </a:br>
            <a:r>
              <a:rPr lang="en-SE"/>
              <a:t>att </a:t>
            </a:r>
            <a:r>
              <a:rPr lang="sv-SE" dirty="0"/>
              <a:t>lägga in </a:t>
            </a:r>
            <a:r>
              <a:rPr lang="en-SE"/>
              <a:t>bild</a:t>
            </a:r>
            <a:endParaRPr lang="sv-SE" dirty="0"/>
          </a:p>
        </p:txBody>
      </p:sp>
      <p:sp>
        <p:nvSpPr>
          <p:cNvPr id="9" name="Platshållare för bildnummer 5">
            <a:extLst>
              <a:ext uri="{FF2B5EF4-FFF2-40B4-BE49-F238E27FC236}">
                <a16:creationId xmlns:a16="http://schemas.microsoft.com/office/drawing/2014/main" id="{76EBBB8A-A9A0-7948-9F39-78A196906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8461" y="6138419"/>
            <a:ext cx="1877529" cy="353128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FA2F4ED5-15C4-9247-8615-824FEBD25F8A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98FCD55-F3F0-AA9F-74E9-914C494DD2B5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fld id="{C3957F53-9A9E-49E6-B63A-EE3DA77070B5}" type="datetimeFigureOut">
              <a:rPr lang="sv-SE" smtClean="0"/>
              <a:pPr/>
              <a:t>2026-06-17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237CF0AD-B43C-A969-F1E8-3C4E89EB543E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0" name="Platshållare för text 19">
            <a:extLst>
              <a:ext uri="{FF2B5EF4-FFF2-40B4-BE49-F238E27FC236}">
                <a16:creationId xmlns:a16="http://schemas.microsoft.com/office/drawing/2014/main" id="{79CF25F6-4E9B-AA9E-2A1C-BB9C4C04B6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945222" y="5914135"/>
            <a:ext cx="1877529" cy="64846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44" r="-44"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3480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bg>
      <p:bgPr>
        <a:solidFill>
          <a:schemeClr val="bg1">
            <a:alpha val="5008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CC991828-8929-DB42-BA90-8C6DB4DAE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8461" y="6138419"/>
            <a:ext cx="1877529" cy="353128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FA2F4ED5-15C4-9247-8615-824FEBD25F8A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99C71AA-71A4-F4F9-F92C-8222D42A39F1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C3957F53-9A9E-49E6-B63A-EE3DA77070B5}" type="datetimeFigureOut">
              <a:rPr lang="sv-SE" smtClean="0"/>
              <a:pPr/>
              <a:t>2026-06-17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5861E45-35DB-D453-5003-0BA5109D050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050275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>
            <a:extLst>
              <a:ext uri="{FF2B5EF4-FFF2-40B4-BE49-F238E27FC236}">
                <a16:creationId xmlns:a16="http://schemas.microsoft.com/office/drawing/2014/main" id="{3827065F-5234-CA44-8D43-0D787AE91F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70667" y="1913260"/>
            <a:ext cx="3050666" cy="3031480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C4E407E9-5F68-14FE-DE68-3453C2B69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57F53-9A9E-49E6-B63A-EE3DA77070B5}" type="datetimeFigureOut">
              <a:rPr lang="sv-SE" smtClean="0"/>
              <a:pPr/>
              <a:t>2026-06-17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0D62655-EDCA-55C7-C174-D2A564777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A9741DE-83A0-2992-1ACA-31D86BC43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53400" y="7228910"/>
            <a:ext cx="1877529" cy="353128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FA2F4ED5-15C4-9247-8615-824FEBD25F8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23671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F8F6B8-96A1-4930-A140-F1B8D3E72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D1547AC-4B46-40F7-B8A3-991DFE3471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400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1F95009-3665-406D-80E3-BB6B4CB132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400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04676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069D595-6DDF-FB41-8E60-327576AC1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072" y="365125"/>
            <a:ext cx="10287191" cy="13255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C7A1358-1A73-3941-8F79-C29862C87B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7072" y="1825625"/>
            <a:ext cx="10287191" cy="37988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1" name="Platshållare för bildnummer 5">
            <a:extLst>
              <a:ext uri="{FF2B5EF4-FFF2-40B4-BE49-F238E27FC236}">
                <a16:creationId xmlns:a16="http://schemas.microsoft.com/office/drawing/2014/main" id="{CB397AB5-422D-5947-8243-A874296607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8460" y="6138419"/>
            <a:ext cx="1877529" cy="353128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FA2F4ED5-15C4-9247-8615-824FEBD25F8A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9CB0E684-0B82-E046-8532-C59956ECB91E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9945223" y="5914135"/>
            <a:ext cx="1877529" cy="644524"/>
          </a:xfrm>
          <a:prstGeom prst="rect">
            <a:avLst/>
          </a:prstGeom>
        </p:spPr>
      </p:pic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490CF1A-B972-5E29-9D32-8142A7551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7228910"/>
            <a:ext cx="2743200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noFill/>
              </a:defRPr>
            </a:lvl1pPr>
          </a:lstStyle>
          <a:p>
            <a:fld id="{C3957F53-9A9E-49E6-B63A-EE3DA77070B5}" type="datetimeFigureOut">
              <a:rPr lang="sv-SE" smtClean="0"/>
              <a:pPr/>
              <a:t>2026-06-17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B239B64-971C-48AA-FCAD-FA3552EB0D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400" y="7228910"/>
            <a:ext cx="4114800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1000">
                <a:noFill/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23293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8" r:id="rId3"/>
    <p:sldLayoutId id="2147483666" r:id="rId4"/>
    <p:sldLayoutId id="2147483650" r:id="rId5"/>
    <p:sldLayoutId id="2147483663" r:id="rId6"/>
    <p:sldLayoutId id="2147483670" r:id="rId7"/>
    <p:sldLayoutId id="2147483671" r:id="rId8"/>
    <p:sldLayoutId id="2147483672" r:id="rId9"/>
    <p:sldLayoutId id="2147483664" r:id="rId10"/>
    <p:sldLayoutId id="2147483665" r:id="rId11"/>
    <p:sldLayoutId id="2147483673" r:id="rId12"/>
    <p:sldLayoutId id="2147483651" r:id="rId13"/>
    <p:sldLayoutId id="2147483667" r:id="rId14"/>
    <p:sldLayoutId id="2147483669" r:id="rId15"/>
    <p:sldLayoutId id="2147483660" r:id="rId16"/>
    <p:sldLayoutId id="2147483674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600" indent="-33660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SzPct val="110000"/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SzPct val="100000"/>
        <a:buFont typeface="Systemtypsnitt normalt"/>
        <a:buChar char="–"/>
        <a:defRPr sz="28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SzPct val="100000"/>
        <a:buFont typeface="Systemtypsnitt normalt"/>
        <a:buChar char="–"/>
        <a:defRPr sz="24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SzPct val="100000"/>
        <a:buFont typeface="Systemtypsnitt normalt"/>
        <a:buChar char="–"/>
        <a:defRPr sz="18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SzPct val="100000"/>
        <a:buFont typeface="Systemtypsnitt normalt"/>
        <a:buChar char="–"/>
        <a:defRPr sz="18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34" userDrawn="1">
          <p15:clr>
            <a:srgbClr val="F26B43"/>
          </p15:clr>
        </p15:guide>
        <p15:guide id="4" pos="7446" userDrawn="1">
          <p15:clr>
            <a:srgbClr val="F26B43"/>
          </p15:clr>
        </p15:guide>
        <p15:guide id="6" orient="horz" pos="232" userDrawn="1">
          <p15:clr>
            <a:srgbClr val="F26B43"/>
          </p15:clr>
        </p15:guide>
        <p15:guide id="7" orient="horz" pos="3861" userDrawn="1">
          <p15:clr>
            <a:srgbClr val="F26B43"/>
          </p15:clr>
        </p15:guide>
        <p15:guide id="10" pos="960" userDrawn="1">
          <p15:clr>
            <a:srgbClr val="F26B43"/>
          </p15:clr>
        </p15:guide>
        <p15:guide id="12" pos="597" userDrawn="1">
          <p15:clr>
            <a:srgbClr val="F26B43"/>
          </p15:clr>
        </p15:guide>
        <p15:guide id="13" pos="7083" userDrawn="1">
          <p15:clr>
            <a:srgbClr val="F26B43"/>
          </p15:clr>
        </p15:guide>
        <p15:guide id="14" pos="6720" userDrawn="1">
          <p15:clr>
            <a:srgbClr val="F26B43"/>
          </p15:clr>
        </p15:guide>
        <p15:guide id="15" orient="horz" pos="354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5AE52FD-4E68-6248-9974-3F98E18FE7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8445"/>
            <a:ext cx="9144000" cy="2387600"/>
          </a:xfrm>
        </p:spPr>
        <p:txBody>
          <a:bodyPr>
            <a:normAutofit/>
          </a:bodyPr>
          <a:lstStyle/>
          <a:p>
            <a:pPr algn="ctr"/>
            <a:r>
              <a:rPr lang="sv-SE" dirty="0"/>
              <a:t>Att arbeta på räddningstjänsten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1DA645D-7531-A8FC-045D-EFDB2BADB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0" r="14429" b="2"/>
          <a:stretch>
            <a:fillRect/>
          </a:stretch>
        </p:blipFill>
        <p:spPr bwMode="auto">
          <a:xfrm>
            <a:off x="3821502" y="2574037"/>
            <a:ext cx="4298301" cy="3434261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84904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1D5450-589C-5A49-A94B-629DDB1C8D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8186" y="-1329593"/>
            <a:ext cx="9144000" cy="2387600"/>
          </a:xfrm>
        </p:spPr>
        <p:txBody>
          <a:bodyPr/>
          <a:lstStyle/>
          <a:p>
            <a:r>
              <a:rPr lang="sv-SE" dirty="0"/>
              <a:t>Om räddningstjänsten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38EE3D4-3BBC-ED4E-9D42-97E3C4391E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01563" y="1500287"/>
            <a:ext cx="4604657" cy="4429995"/>
          </a:xfrm>
        </p:spPr>
        <p:txBody>
          <a:bodyPr>
            <a:normAutofit/>
          </a:bodyPr>
          <a:lstStyle/>
          <a:p>
            <a:pPr marL="228600" indent="-228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sv-SE" dirty="0"/>
              <a:t>Räddar liv, egendom och miljö  - Våra brandbilar som åker på larm från larmcentralen som svarar på 112 numret.</a:t>
            </a:r>
          </a:p>
          <a:p>
            <a:pPr marL="228600" indent="-22860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sv-SE" dirty="0"/>
          </a:p>
          <a:p>
            <a:pPr marL="228600" indent="-228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sv-SE" dirty="0"/>
              <a:t>Förebygger bränder – Vi lär ut hur människor kan skydda sig mot brand och hur de ska göra om det börjar brinna. -Tillsyn, remisser, brandskyddskontroller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2969298-5E4E-C94F-9932-BF0BCC0C4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F4ED5-15C4-9247-8615-824FEBD25F8A}" type="slidenum">
              <a:rPr lang="sv-SE" smtClean="0"/>
              <a:pPr/>
              <a:t>2</a:t>
            </a:fld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90D7EB4-E0D3-7406-FAE9-544D1544D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046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39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00BE9-55E4-A3A0-84CF-25E6BE5BD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5FC44BAF-92AB-422C-93D6-E9DC8995764F" descr="Skärmavbild 2026-06-15 kl. 15.20.14.jpeg">
            <a:extLst>
              <a:ext uri="{FF2B5EF4-FFF2-40B4-BE49-F238E27FC236}">
                <a16:creationId xmlns:a16="http://schemas.microsoft.com/office/drawing/2014/main" id="{B8EB2241-2DD3-53C3-11A0-7E69AE730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62"/>
          <a:stretch>
            <a:fillRect/>
          </a:stretch>
        </p:blipFill>
        <p:spPr bwMode="auto">
          <a:xfrm>
            <a:off x="20" y="10"/>
            <a:ext cx="6095980" cy="685799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62DAABCB-A6C4-0B72-D1F2-EA5909D99A2B}"/>
              </a:ext>
            </a:extLst>
          </p:cNvPr>
          <p:cNvSpPr txBox="1"/>
          <p:nvPr/>
        </p:nvSpPr>
        <p:spPr>
          <a:xfrm>
            <a:off x="7095556" y="1001609"/>
            <a:ext cx="4147200" cy="132556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sv-SE" sz="4100" b="1" kern="1200">
                <a:latin typeface="+mj-lt"/>
                <a:ea typeface="+mj-ea"/>
                <a:cs typeface="+mj-cs"/>
              </a:rPr>
              <a:t>Vilka arbetar på räddningstjänsten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1CDBADE9-18B5-2A9A-501F-17EBD7846E6C}"/>
              </a:ext>
            </a:extLst>
          </p:cNvPr>
          <p:cNvSpPr txBox="1"/>
          <p:nvPr/>
        </p:nvSpPr>
        <p:spPr>
          <a:xfrm>
            <a:off x="7098602" y="2612010"/>
            <a:ext cx="4145280" cy="301250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336600" indent="-33660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SzPct val="110000"/>
              <a:buFont typeface="Arial" panose="020B0604020202020204" pitchFamily="34" charset="0"/>
              <a:buChar char="•"/>
            </a:pPr>
            <a:r>
              <a:rPr lang="sv-SE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Brandman</a:t>
            </a:r>
          </a:p>
          <a:p>
            <a:pPr marL="336600" indent="-33660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SzPct val="110000"/>
              <a:buFont typeface="Arial" panose="020B0604020202020204" pitchFamily="34" charset="0"/>
              <a:buChar char="•"/>
            </a:pPr>
            <a:r>
              <a:rPr lang="sv-SE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Brandman i beredskap RiB – ett extrajobb</a:t>
            </a:r>
          </a:p>
          <a:p>
            <a:pPr marL="336600" indent="-33660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SzPct val="110000"/>
              <a:buFont typeface="Arial" panose="020B0604020202020204" pitchFamily="34" charset="0"/>
              <a:buChar char="•"/>
            </a:pPr>
            <a:r>
              <a:rPr lang="sv-SE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Brandingenjör och Brandinspektör</a:t>
            </a:r>
          </a:p>
          <a:p>
            <a:pPr marL="336600" indent="-33660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SzPct val="110000"/>
              <a:buFont typeface="Arial" panose="020B0604020202020204" pitchFamily="34" charset="0"/>
              <a:buChar char="•"/>
            </a:pPr>
            <a:r>
              <a:rPr lang="sv-SE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Brandskyddskontrollant</a:t>
            </a:r>
          </a:p>
          <a:p>
            <a:pPr marL="336600" indent="-33660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SzPct val="110000"/>
              <a:buFont typeface="Arial" panose="020B0604020202020204" pitchFamily="34" charset="0"/>
              <a:buChar char="•"/>
            </a:pPr>
            <a:r>
              <a:rPr lang="sv-SE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Larm- och ledningsoperatör</a:t>
            </a:r>
          </a:p>
          <a:p>
            <a:pPr marL="336600" indent="-33660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SzPct val="110000"/>
              <a:buFont typeface="Arial" panose="020B0604020202020204" pitchFamily="34" charset="0"/>
              <a:buChar char="•"/>
            </a:pPr>
            <a:endParaRPr lang="sv-SE" sz="15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36600" indent="-336600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SzPct val="110000"/>
              <a:buFont typeface="Arial" panose="020B0604020202020204" pitchFamily="34" charset="0"/>
              <a:buChar char="•"/>
            </a:pPr>
            <a:endParaRPr lang="sv-SE" sz="15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7A5DF606-075D-1696-76A5-52A967A16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8461" y="6138419"/>
            <a:ext cx="1877529" cy="353128"/>
          </a:xfrm>
        </p:spPr>
        <p:txBody>
          <a:bodyPr/>
          <a:lstStyle/>
          <a:p>
            <a:pPr>
              <a:spcAft>
                <a:spcPts val="600"/>
              </a:spcAft>
            </a:pPr>
            <a:fld id="{FA2F4ED5-15C4-9247-8615-824FEBD25F8A}" type="slidenum">
              <a:rPr lang="sv-SE" smtClean="0"/>
              <a:pPr>
                <a:spcAft>
                  <a:spcPts val="600"/>
                </a:spcAft>
              </a:pPr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378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510"/>
    </mc:Choice>
    <mc:Fallback xmlns="">
      <p:transition spd="slow" advTm="3751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981888B2-6168-40BB-BC14-D37D2B0FE61B" descr="IMG_3262.jpg">
            <a:extLst>
              <a:ext uri="{FF2B5EF4-FFF2-40B4-BE49-F238E27FC236}">
                <a16:creationId xmlns:a16="http://schemas.microsoft.com/office/drawing/2014/main" id="{01009248-C31F-E3A2-1563-BB9BF2ACE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18" r="8547" b="-2"/>
          <a:stretch>
            <a:fillRect/>
          </a:stretch>
        </p:blipFill>
        <p:spPr bwMode="auto">
          <a:xfrm>
            <a:off x="6096000" y="10"/>
            <a:ext cx="6096000" cy="685799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Title 2">
            <a:extLst>
              <a:ext uri="{FF2B5EF4-FFF2-40B4-BE49-F238E27FC236}">
                <a16:creationId xmlns:a16="http://schemas.microsoft.com/office/drawing/2014/main" id="{F04F7BFE-B052-0C80-F709-0176ABB99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346" y="-534373"/>
            <a:ext cx="5722492" cy="1325563"/>
          </a:xfrm>
        </p:spPr>
        <p:txBody>
          <a:bodyPr/>
          <a:lstStyle/>
          <a:p>
            <a:r>
              <a:rPr lang="en-US" dirty="0"/>
              <a:t>Brandman</a:t>
            </a:r>
          </a:p>
        </p:txBody>
      </p:sp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04F2D618-50B8-B165-589E-AFDE991D5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8461" y="6138419"/>
            <a:ext cx="1877529" cy="353128"/>
          </a:xfrm>
        </p:spPr>
        <p:txBody>
          <a:bodyPr lIns="0" tIns="0" rIns="0" bIns="0">
            <a:normAutofit/>
          </a:bodyPr>
          <a:lstStyle/>
          <a:p>
            <a:pPr>
              <a:spcAft>
                <a:spcPts val="600"/>
              </a:spcAft>
            </a:pPr>
            <a:fld id="{FA2F4ED5-15C4-9247-8615-824FEBD25F8A}" type="slidenum">
              <a:rPr lang="sv-SE" smtClean="0"/>
              <a:pPr>
                <a:spcAft>
                  <a:spcPts val="600"/>
                </a:spcAft>
              </a:pPr>
              <a:t>4</a:t>
            </a:fld>
            <a:endParaRPr lang="sv-SE"/>
          </a:p>
        </p:txBody>
      </p:sp>
      <p:sp>
        <p:nvSpPr>
          <p:cNvPr id="2057" name="Text Placeholder 4">
            <a:extLst>
              <a:ext uri="{FF2B5EF4-FFF2-40B4-BE49-F238E27FC236}">
                <a16:creationId xmlns:a16="http://schemas.microsoft.com/office/drawing/2014/main" id="{600634E0-7523-3B4A-2A70-E08F6E9D5AE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29735" y="681488"/>
            <a:ext cx="5618974" cy="3820352"/>
          </a:xfrm>
        </p:spPr>
        <p:txBody>
          <a:bodyPr/>
          <a:lstStyle/>
          <a:p>
            <a:pPr marL="0" indent="0">
              <a:buNone/>
            </a:pPr>
            <a:r>
              <a:rPr lang="sv-SE" dirty="0"/>
              <a:t>Brandmannayrket är ett spännande, givande och mångsidigt arbete.</a:t>
            </a:r>
          </a:p>
          <a:p>
            <a:pPr marL="0" indent="0">
              <a:buNone/>
            </a:pPr>
            <a:br>
              <a:rPr lang="sv-SE" dirty="0"/>
            </a:br>
            <a:r>
              <a:rPr lang="sv-SE" dirty="0"/>
              <a:t>Du kommer i kontakt med människor i olika situationer, arbetar tillsammans med kollegor i ett lag och får röra på dig mycket. </a:t>
            </a:r>
          </a:p>
          <a:p>
            <a:pPr marL="0" indent="0">
              <a:buNone/>
            </a:pPr>
            <a:br>
              <a:rPr lang="sv-SE" dirty="0"/>
            </a:br>
            <a:r>
              <a:rPr lang="sv-SE" dirty="0"/>
              <a:t>Du måste därför vara bra på att bemöta människor och samarbeta i olika former. Dessutom ställer arbetet fysiska krav på dig, vilket gör att du måste ha bra kondition.</a:t>
            </a:r>
          </a:p>
          <a:p>
            <a:pPr marL="0" indent="0">
              <a:buNone/>
            </a:pPr>
            <a:r>
              <a:rPr lang="sv-SE" dirty="0"/>
              <a:t>Eftergymnasial utbildningen Skydd mot olyckor (SMO) som är tre terminer.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18D17BCA-8ECF-4832-BB2D-810DBBFD7DB6}"/>
              </a:ext>
            </a:extLst>
          </p:cNvPr>
          <p:cNvSpPr txBox="1"/>
          <p:nvPr/>
        </p:nvSpPr>
        <p:spPr>
          <a:xfrm>
            <a:off x="9945222" y="5914135"/>
            <a:ext cx="1877529" cy="648464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4" r="-44"/>
            </a:stretch>
          </a:blipFill>
        </p:spPr>
        <p:txBody>
          <a:bodyPr vert="horz" lIns="0" tIns="0" rIns="0" bIns="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SzPct val="110000"/>
            </a:pPr>
            <a:r>
              <a:rPr lang="sv-SE" sz="1500" b="0" i="0" kern="120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Brandman, Styrkeledare och Brandbefäl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E132D161-5B8D-ECF5-5C33-3B5B3EAC8E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5098676"/>
            <a:ext cx="2170779" cy="175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237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4D308AFE-6313-1782-D614-B9BDC9345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F4ED5-15C4-9247-8615-824FEBD25F8A}" type="slidenum">
              <a:rPr lang="sv-SE" smtClean="0"/>
              <a:pPr/>
              <a:t>5</a:t>
            </a:fld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DB69E19B-EC83-F8C5-40E8-6CA4B4A3B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8090" y="486930"/>
            <a:ext cx="6346299" cy="3757837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BA893682-9F99-F6AF-24E4-4D9502F47DBF}"/>
              </a:ext>
            </a:extLst>
          </p:cNvPr>
          <p:cNvSpPr txBox="1"/>
          <p:nvPr/>
        </p:nvSpPr>
        <p:spPr>
          <a:xfrm>
            <a:off x="577611" y="189152"/>
            <a:ext cx="91004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b="1" dirty="0"/>
              <a:t>Brandman i Beredskap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BBB84011-FB60-0A30-5E30-63F13453E22F}"/>
              </a:ext>
            </a:extLst>
          </p:cNvPr>
          <p:cNvSpPr txBox="1"/>
          <p:nvPr/>
        </p:nvSpPr>
        <p:spPr>
          <a:xfrm>
            <a:off x="750498" y="1475117"/>
            <a:ext cx="403716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Som deltidsbrandman ska du under ditt beredskapspass kunna ta dig till din brandstation under alla dygnets timmar inom en viss tid.</a:t>
            </a:r>
          </a:p>
          <a:p>
            <a:endParaRPr lang="sv-SE" dirty="0"/>
          </a:p>
          <a:p>
            <a:r>
              <a:rPr lang="sv-SE" dirty="0"/>
              <a:t>Därför behöver du bo och eller arbeta nära din brandstation. </a:t>
            </a:r>
          </a:p>
          <a:p>
            <a:endParaRPr lang="sv-SE" dirty="0"/>
          </a:p>
          <a:p>
            <a:r>
              <a:rPr lang="sv-SE" dirty="0"/>
              <a:t>Du behöver inte ha någon tidigare utbildning eller erfarenhet av räddningsarbete, du får utbildning efter anställning.</a:t>
            </a:r>
          </a:p>
          <a:p>
            <a:endParaRPr lang="sv-SE" dirty="0"/>
          </a:p>
          <a:p>
            <a:r>
              <a:rPr lang="sv-SE" dirty="0"/>
              <a:t>Däremot behöver du ha B-körkort.</a:t>
            </a:r>
          </a:p>
        </p:txBody>
      </p:sp>
    </p:spTree>
    <p:extLst>
      <p:ext uri="{BB962C8B-B14F-4D97-AF65-F5344CB8AC3E}">
        <p14:creationId xmlns:p14="http://schemas.microsoft.com/office/powerpoint/2010/main" val="1738283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7260E331-3E4E-A4B2-196A-7266AB448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F4ED5-15C4-9247-8615-824FEBD25F8A}" type="slidenum">
              <a:rPr lang="sv-SE" smtClean="0"/>
              <a:pPr/>
              <a:t>6</a:t>
            </a:fld>
            <a:endParaRPr lang="sv-SE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78F7986D-BFA3-C9ED-0BCA-50D3A74555FE}"/>
              </a:ext>
            </a:extLst>
          </p:cNvPr>
          <p:cNvSpPr txBox="1"/>
          <p:nvPr/>
        </p:nvSpPr>
        <p:spPr>
          <a:xfrm>
            <a:off x="126087" y="74065"/>
            <a:ext cx="5688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/>
              <a:t>Brandingenjör och Brandinspektör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6C35E7FA-68D8-F16B-EA49-BEAB9582CD63}"/>
              </a:ext>
            </a:extLst>
          </p:cNvPr>
          <p:cNvSpPr txBox="1"/>
          <p:nvPr/>
        </p:nvSpPr>
        <p:spPr>
          <a:xfrm>
            <a:off x="378460" y="853178"/>
            <a:ext cx="526773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En brandingenjör arbetar med brandsäkerhet inom flera områden.</a:t>
            </a:r>
          </a:p>
          <a:p>
            <a:endParaRPr lang="sv-SE" dirty="0"/>
          </a:p>
          <a:p>
            <a:r>
              <a:rPr lang="sv-SE" dirty="0"/>
              <a:t>Arbetet kan både handla om att förhindra brand genom förebyggande insatser, men kan också innebära arbete som högst ansvarig räddningsledare under räddningsinsatser.</a:t>
            </a:r>
          </a:p>
          <a:p>
            <a:endParaRPr lang="sv-SE" dirty="0"/>
          </a:p>
          <a:p>
            <a:r>
              <a:rPr lang="sv-SE" dirty="0"/>
              <a:t>Till brandingenjör läser du 3,5 år på universitetet i Lund eller i Luleå.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Brandinspektörer har ofta brandmannabakgrund och har gått flera kurser i förebyggande brandskydd.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F3A01595-4D38-99C7-24DB-0E3826D97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133" y="366453"/>
            <a:ext cx="5630061" cy="491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873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3BC6EBEB-9AE9-D373-8B92-70A58DA24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461" y="-572425"/>
            <a:ext cx="4136762" cy="1325563"/>
          </a:xfrm>
        </p:spPr>
        <p:txBody>
          <a:bodyPr/>
          <a:lstStyle/>
          <a:p>
            <a:r>
              <a:rPr lang="sv-SE" sz="3200" dirty="0"/>
              <a:t>Brandskyddskontrollant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0D9267C-9F17-CD8E-1A93-65FFB313F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F4ED5-15C4-9247-8615-824FEBD25F8A}" type="slidenum">
              <a:rPr lang="sv-SE" smtClean="0"/>
              <a:pPr/>
              <a:t>7</a:t>
            </a:fld>
            <a:endParaRPr lang="sv-SE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5648F15-5F50-96A9-2918-52D33BCD7E3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8461" y="1395685"/>
            <a:ext cx="4983652" cy="3012503"/>
          </a:xfrm>
        </p:spPr>
        <p:txBody>
          <a:bodyPr/>
          <a:lstStyle/>
          <a:p>
            <a:pPr marL="0" indent="0">
              <a:buNone/>
            </a:pPr>
            <a:r>
              <a:rPr lang="sv-SE" dirty="0"/>
              <a:t>Genomför och dokumenterar brandskyddskontroller, t.ex. rökkanaler, skorstenar och storkök.</a:t>
            </a:r>
          </a:p>
          <a:p>
            <a:pPr marL="0" indent="0">
              <a:buNone/>
            </a:pPr>
            <a:r>
              <a:rPr lang="sv-SE" dirty="0"/>
              <a:t>Utbildning Skorstensfejarutbildning är en eftergymnasial utbildning på 20 veckor. </a:t>
            </a:r>
          </a:p>
          <a:p>
            <a:pPr marL="0" indent="0">
              <a:buNone/>
            </a:pPr>
            <a:r>
              <a:rPr lang="sv-SE" dirty="0"/>
              <a:t>Efter 20 veckors studier får du skorstensfejarexamen och möjlighet att arbeta som skorstensfejare eller sotare som yrket också kallas.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ADDB7F26-CB86-1449-8189-4006F3147D7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074" name="77ADC3EC-E74F-492B-BAFA-67BEE50397CC" descr="IMG_3263.jpg">
            <a:extLst>
              <a:ext uri="{FF2B5EF4-FFF2-40B4-BE49-F238E27FC236}">
                <a16:creationId xmlns:a16="http://schemas.microsoft.com/office/drawing/2014/main" id="{5A4BB38F-1E58-8C12-ED76-3D913228C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919" y="412497"/>
            <a:ext cx="60960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6557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63A91A0F-B993-7204-C323-2855D6AD8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F4ED5-15C4-9247-8615-824FEBD25F8A}" type="slidenum">
              <a:rPr lang="sv-SE" smtClean="0"/>
              <a:pPr/>
              <a:t>8</a:t>
            </a:fld>
            <a:endParaRPr lang="sv-SE" dirty="0"/>
          </a:p>
        </p:txBody>
      </p:sp>
      <p:pic>
        <p:nvPicPr>
          <p:cNvPr id="5122" name="659A14A8-9927-488A-88B5-281F1DE8C367" descr="IMG_3269.jpg">
            <a:extLst>
              <a:ext uri="{FF2B5EF4-FFF2-40B4-BE49-F238E27FC236}">
                <a16:creationId xmlns:a16="http://schemas.microsoft.com/office/drawing/2014/main" id="{3DBEABB6-2579-3D48-FC31-18148147D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069" y="479216"/>
            <a:ext cx="47244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2947B31C-5ACF-EFD4-C96E-F1908F6B7E2B}"/>
              </a:ext>
            </a:extLst>
          </p:cNvPr>
          <p:cNvSpPr txBox="1"/>
          <p:nvPr/>
        </p:nvSpPr>
        <p:spPr>
          <a:xfrm>
            <a:off x="870857" y="816429"/>
            <a:ext cx="51271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/>
              <a:t>Larm- och ledningsoperatör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CBFD442F-A22C-1E0F-8758-403B0AC5A9DF}"/>
              </a:ext>
            </a:extLst>
          </p:cNvPr>
          <p:cNvSpPr txBox="1"/>
          <p:nvPr/>
        </p:nvSpPr>
        <p:spPr>
          <a:xfrm>
            <a:off x="560717" y="1746260"/>
            <a:ext cx="526211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b="1" dirty="0"/>
          </a:p>
          <a:p>
            <a:r>
              <a:rPr lang="sv-SE" dirty="0"/>
              <a:t>Arbetet är tempofyllt och innebär att du snabbt värderar händelser, fördelar enheter (brandbilar, etc.) och ser till att rätt hjälp kommer i rätt tid. </a:t>
            </a:r>
          </a:p>
          <a:p>
            <a:endParaRPr lang="sv-SE" dirty="0"/>
          </a:p>
          <a:p>
            <a:r>
              <a:rPr lang="sv-SE" dirty="0"/>
              <a:t>Ta emot och hantera inkommande 112-samtal från SOS Alarm samt leda insatsernas första skede.</a:t>
            </a:r>
          </a:p>
          <a:p>
            <a:endParaRPr lang="sv-SE" dirty="0"/>
          </a:p>
          <a:p>
            <a:r>
              <a:rPr lang="sv-SE" dirty="0"/>
              <a:t>Du har ofta erfarenhet som brandman, styrkeledare eller annan relevant erfarenhet inom räddningstjänst.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68996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DB7B0C13-01C7-44D6-8892-C30836F3EF50" descr="IMG_3264.jpg">
            <a:extLst>
              <a:ext uri="{FF2B5EF4-FFF2-40B4-BE49-F238E27FC236}">
                <a16:creationId xmlns:a16="http://schemas.microsoft.com/office/drawing/2014/main" id="{4A76386D-B271-A78D-D4B7-A825B6E33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00ED5E6D-5343-1B6C-8DA6-C04622CFF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8461" y="6138419"/>
            <a:ext cx="1877529" cy="35312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FA2F4ED5-15C4-9247-8615-824FEBD25F8A}" type="slidenum">
              <a:rPr lang="sv-SE" smtClean="0"/>
              <a:pPr>
                <a:spcAft>
                  <a:spcPts val="600"/>
                </a:spcAft>
              </a:pPr>
              <a:t>9</a:t>
            </a:fld>
            <a:endParaRPr lang="sv-SE"/>
          </a:p>
        </p:txBody>
      </p:sp>
      <p:sp>
        <p:nvSpPr>
          <p:cNvPr id="6151" name="Text Placeholder 3">
            <a:extLst>
              <a:ext uri="{FF2B5EF4-FFF2-40B4-BE49-F238E27FC236}">
                <a16:creationId xmlns:a16="http://schemas.microsoft.com/office/drawing/2014/main" id="{B3A3DA20-264C-0644-4A40-FA04CB98454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45222" y="5914135"/>
            <a:ext cx="1877529" cy="648464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7CF3366C-71A3-E305-7B60-398F7715E860}"/>
              </a:ext>
            </a:extLst>
          </p:cNvPr>
          <p:cNvSpPr txBox="1"/>
          <p:nvPr/>
        </p:nvSpPr>
        <p:spPr>
          <a:xfrm>
            <a:off x="1475118" y="2719554"/>
            <a:ext cx="4873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b="1" dirty="0">
                <a:solidFill>
                  <a:srgbClr val="FF0000"/>
                </a:solidFill>
              </a:rPr>
              <a:t>Hoppas vi ses i framtiden!</a:t>
            </a:r>
          </a:p>
        </p:txBody>
      </p:sp>
    </p:spTree>
    <p:extLst>
      <p:ext uri="{BB962C8B-B14F-4D97-AF65-F5344CB8AC3E}">
        <p14:creationId xmlns:p14="http://schemas.microsoft.com/office/powerpoint/2010/main" val="4223562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1843104"/>
      </p:ext>
    </p:extLst>
  </p:cSld>
  <p:clrMapOvr>
    <a:masterClrMapping/>
  </p:clrMapOvr>
</p:sld>
</file>

<file path=ppt/theme/theme1.xml><?xml version="1.0" encoding="utf-8"?>
<a:theme xmlns:a="http://schemas.openxmlformats.org/drawingml/2006/main" name="Räddningstjänsten Storgöteborg">
  <a:themeElements>
    <a:clrScheme name="RSGBG_colors">
      <a:dk1>
        <a:sysClr val="windowText" lastClr="000000"/>
      </a:dk1>
      <a:lt1>
        <a:sysClr val="window" lastClr="FFFFFF"/>
      </a:lt1>
      <a:dk2>
        <a:srgbClr val="000000"/>
      </a:dk2>
      <a:lt2>
        <a:srgbClr val="F0F0F0"/>
      </a:lt2>
      <a:accent1>
        <a:srgbClr val="002855"/>
      </a:accent1>
      <a:accent2>
        <a:srgbClr val="EF3340"/>
      </a:accent2>
      <a:accent3>
        <a:srgbClr val="FFCD00"/>
      </a:accent3>
      <a:accent4>
        <a:srgbClr val="58A198"/>
      </a:accent4>
      <a:accent5>
        <a:srgbClr val="CBC2B9"/>
      </a:accent5>
      <a:accent6>
        <a:srgbClr val="AE6C56"/>
      </a:accent6>
      <a:hlink>
        <a:srgbClr val="002855"/>
      </a:hlink>
      <a:folHlink>
        <a:srgbClr val="EF3340"/>
      </a:folHlink>
    </a:clrScheme>
    <a:fontScheme name="RSGBG_fonts_PP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RSG.potx" id="{838C0EE2-ECC3-4DE3-AADB-BB9CA4637FAB}" vid="{819F3DA8-937C-415C-B496-AE436F6C7CD0}"/>
    </a:ext>
  </a:extLst>
</a:theme>
</file>

<file path=ppt/theme/theme2.xml><?xml version="1.0" encoding="utf-8"?>
<a:theme xmlns:a="http://schemas.openxmlformats.org/drawingml/2006/main" name="Office-tema">
  <a:themeElements>
    <a:clrScheme name="RSGBG_colors">
      <a:dk1>
        <a:sysClr val="windowText" lastClr="000000"/>
      </a:dk1>
      <a:lt1>
        <a:sysClr val="window" lastClr="FFFFFF"/>
      </a:lt1>
      <a:dk2>
        <a:srgbClr val="000000"/>
      </a:dk2>
      <a:lt2>
        <a:srgbClr val="F0F0F0"/>
      </a:lt2>
      <a:accent1>
        <a:srgbClr val="002855"/>
      </a:accent1>
      <a:accent2>
        <a:srgbClr val="EF3340"/>
      </a:accent2>
      <a:accent3>
        <a:srgbClr val="FFCD00"/>
      </a:accent3>
      <a:accent4>
        <a:srgbClr val="58A198"/>
      </a:accent4>
      <a:accent5>
        <a:srgbClr val="CBC2B9"/>
      </a:accent5>
      <a:accent6>
        <a:srgbClr val="AE6C56"/>
      </a:accent6>
      <a:hlink>
        <a:srgbClr val="002855"/>
      </a:hlink>
      <a:folHlink>
        <a:srgbClr val="EF3340"/>
      </a:folHlink>
    </a:clrScheme>
    <a:fontScheme name="RSGBG_fonts_PP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RSGBG_colors">
      <a:dk1>
        <a:sysClr val="windowText" lastClr="000000"/>
      </a:dk1>
      <a:lt1>
        <a:sysClr val="window" lastClr="FFFFFF"/>
      </a:lt1>
      <a:dk2>
        <a:srgbClr val="000000"/>
      </a:dk2>
      <a:lt2>
        <a:srgbClr val="F0F0F0"/>
      </a:lt2>
      <a:accent1>
        <a:srgbClr val="002855"/>
      </a:accent1>
      <a:accent2>
        <a:srgbClr val="EF3340"/>
      </a:accent2>
      <a:accent3>
        <a:srgbClr val="FFCD00"/>
      </a:accent3>
      <a:accent4>
        <a:srgbClr val="58A198"/>
      </a:accent4>
      <a:accent5>
        <a:srgbClr val="CBC2B9"/>
      </a:accent5>
      <a:accent6>
        <a:srgbClr val="AE6C56"/>
      </a:accent6>
      <a:hlink>
        <a:srgbClr val="002855"/>
      </a:hlink>
      <a:folHlink>
        <a:srgbClr val="EF3340"/>
      </a:folHlink>
    </a:clrScheme>
    <a:fontScheme name="RSGBG_fonts_PP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0B1852F34F72741895D23D9DA641D98" ma:contentTypeVersion="0" ma:contentTypeDescription="Skapa ett nytt dokument." ma:contentTypeScope="" ma:versionID="9a7d370cab0b9c425a58d58fce887e1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091d5e8dd400807b1d11b324bb888d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125FEE1-2A6A-4D03-8110-C7B68FF6F61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A82EDA9-9BBB-49CA-B290-63A00F3D966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F33E56-6DDA-4DCE-AEF8-728A059185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RSG_PPT_Mall</Template>
  <TotalTime>155</TotalTime>
  <Words>408</Words>
  <Application>Microsoft Office PowerPoint</Application>
  <PresentationFormat>Bredbild</PresentationFormat>
  <Paragraphs>56</Paragraphs>
  <Slides>10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</vt:lpstr>
      <vt:lpstr>Systemtypsnitt normalt</vt:lpstr>
      <vt:lpstr>Räddningstjänsten Storgöteborg</vt:lpstr>
      <vt:lpstr>Att arbeta på räddningstjänsten</vt:lpstr>
      <vt:lpstr>Om räddningstjänsten</vt:lpstr>
      <vt:lpstr>PowerPoint-presentation</vt:lpstr>
      <vt:lpstr>Brandman</vt:lpstr>
      <vt:lpstr>PowerPoint-presentation</vt:lpstr>
      <vt:lpstr>PowerPoint-presentation</vt:lpstr>
      <vt:lpstr>Brandskyddskontrollant</vt:lpstr>
      <vt:lpstr>PowerPoint-presentation</vt:lpstr>
      <vt:lpstr>PowerPoint-presentation</vt:lpstr>
      <vt:lpstr>PowerPoint-presentation</vt:lpstr>
    </vt:vector>
  </TitlesOfParts>
  <Company>Raddningstjansten Storgoteborg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Pernilla Alsterlind</dc:creator>
  <cp:lastModifiedBy>Pernilla Alsterlind</cp:lastModifiedBy>
  <cp:revision>4</cp:revision>
  <dcterms:created xsi:type="dcterms:W3CDTF">2026-06-15T12:58:56Z</dcterms:created>
  <dcterms:modified xsi:type="dcterms:W3CDTF">2026-06-17T08:14:16Z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0x01010080B1852F34F72741895D23D9DA641D98</vt:lpwstr>
  </property>
  <property fmtid="{D5CDD505-2E9C-101B-9397-08002B2CF9AE}" pid="3" name="MSIP_Label_d695c866-2326-434a-93fa-723c742166da_Enabled">
    <vt:lpwstr>true</vt:lpwstr>
  </property>
  <property fmtid="{D5CDD505-2E9C-101B-9397-08002B2CF9AE}" pid="4" name="MSIP_Label_d695c866-2326-434a-93fa-723c742166da_SetDate">
    <vt:lpwstr>2026-06-15T13:36:46Z</vt:lpwstr>
  </property>
  <property fmtid="{D5CDD505-2E9C-101B-9397-08002B2CF9AE}" pid="5" name="MSIP_Label_d695c866-2326-434a-93fa-723c742166da_Method">
    <vt:lpwstr>Standard</vt:lpwstr>
  </property>
  <property fmtid="{D5CDD505-2E9C-101B-9397-08002B2CF9AE}" pid="6" name="MSIP_Label_d695c866-2326-434a-93fa-723c742166da_Name">
    <vt:lpwstr>Intern eller öppen</vt:lpwstr>
  </property>
  <property fmtid="{D5CDD505-2E9C-101B-9397-08002B2CF9AE}" pid="7" name="MSIP_Label_d695c866-2326-434a-93fa-723c742166da_SiteId">
    <vt:lpwstr>561f0163-4bd3-4a52-b5d7-4b288f4406c7</vt:lpwstr>
  </property>
  <property fmtid="{D5CDD505-2E9C-101B-9397-08002B2CF9AE}" pid="8" name="MSIP_Label_d695c866-2326-434a-93fa-723c742166da_ActionId">
    <vt:lpwstr>691dbf24-d230-464e-bda1-723880eba373</vt:lpwstr>
  </property>
  <property fmtid="{D5CDD505-2E9C-101B-9397-08002B2CF9AE}" pid="9" name="MSIP_Label_d695c866-2326-434a-93fa-723c742166da_ContentBits">
    <vt:lpwstr>0</vt:lpwstr>
  </property>
  <property fmtid="{D5CDD505-2E9C-101B-9397-08002B2CF9AE}" pid="10" name="MSIP_Label_d695c866-2326-434a-93fa-723c742166da_Tag">
    <vt:lpwstr>10, 3, 0, 1</vt:lpwstr>
  </property>
</Properties>
</file>